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38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7" r:id="rId12"/>
    <p:sldId id="275" r:id="rId13"/>
    <p:sldId id="272" r:id="rId14"/>
    <p:sldId id="274" r:id="rId15"/>
    <p:sldId id="273" r:id="rId16"/>
    <p:sldId id="270" r:id="rId17"/>
    <p:sldId id="271" r:id="rId18"/>
    <p:sldId id="266" r:id="rId19"/>
    <p:sldId id="269" r:id="rId20"/>
    <p:sldId id="279" r:id="rId21"/>
    <p:sldId id="281" r:id="rId22"/>
    <p:sldId id="280" r:id="rId23"/>
    <p:sldId id="265" r:id="rId24"/>
    <p:sldId id="278" r:id="rId25"/>
    <p:sldId id="277" r:id="rId26"/>
    <p:sldId id="276" r:id="rId27"/>
    <p:sldId id="285" r:id="rId28"/>
    <p:sldId id="287" r:id="rId29"/>
    <p:sldId id="286" r:id="rId30"/>
    <p:sldId id="284" r:id="rId31"/>
    <p:sldId id="283" r:id="rId32"/>
    <p:sldId id="282" r:id="rId33"/>
    <p:sldId id="268" r:id="rId34"/>
    <p:sldId id="288" r:id="rId35"/>
    <p:sldId id="297" r:id="rId36"/>
    <p:sldId id="289" r:id="rId37"/>
    <p:sldId id="296" r:id="rId38"/>
    <p:sldId id="294" r:id="rId39"/>
    <p:sldId id="295" r:id="rId40"/>
    <p:sldId id="293" r:id="rId41"/>
    <p:sldId id="292" r:id="rId42"/>
    <p:sldId id="306" r:id="rId43"/>
    <p:sldId id="298" r:id="rId44"/>
    <p:sldId id="304" r:id="rId45"/>
    <p:sldId id="299" r:id="rId46"/>
    <p:sldId id="305" r:id="rId47"/>
    <p:sldId id="301" r:id="rId48"/>
    <p:sldId id="303" r:id="rId49"/>
    <p:sldId id="302" r:id="rId50"/>
    <p:sldId id="300" r:id="rId51"/>
    <p:sldId id="290" r:id="rId52"/>
    <p:sldId id="291" r:id="rId53"/>
    <p:sldId id="307" r:id="rId54"/>
    <p:sldId id="308" r:id="rId55"/>
    <p:sldId id="320" r:id="rId56"/>
    <p:sldId id="321" r:id="rId57"/>
    <p:sldId id="310" r:id="rId58"/>
    <p:sldId id="319" r:id="rId59"/>
    <p:sldId id="317" r:id="rId60"/>
    <p:sldId id="318" r:id="rId61"/>
    <p:sldId id="316" r:id="rId62"/>
    <p:sldId id="322" r:id="rId63"/>
    <p:sldId id="324" r:id="rId64"/>
    <p:sldId id="326" r:id="rId65"/>
    <p:sldId id="325" r:id="rId66"/>
    <p:sldId id="323" r:id="rId67"/>
    <p:sldId id="314" r:id="rId68"/>
    <p:sldId id="315" r:id="rId69"/>
    <p:sldId id="311" r:id="rId70"/>
    <p:sldId id="313" r:id="rId71"/>
    <p:sldId id="312" r:id="rId72"/>
    <p:sldId id="309" r:id="rId73"/>
    <p:sldId id="327" r:id="rId74"/>
    <p:sldId id="334" r:id="rId75"/>
    <p:sldId id="336" r:id="rId76"/>
    <p:sldId id="335" r:id="rId77"/>
    <p:sldId id="331" r:id="rId78"/>
    <p:sldId id="332" r:id="rId79"/>
    <p:sldId id="328" r:id="rId80"/>
    <p:sldId id="329" r:id="rId81"/>
    <p:sldId id="340" r:id="rId82"/>
    <p:sldId id="355" r:id="rId83"/>
    <p:sldId id="356" r:id="rId84"/>
    <p:sldId id="342" r:id="rId85"/>
    <p:sldId id="353" r:id="rId86"/>
    <p:sldId id="350" r:id="rId87"/>
    <p:sldId id="352" r:id="rId88"/>
    <p:sldId id="357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مقطع بدون عنوان" id="{DF06DC54-2F00-4C44-AFAF-F08DF39387E4}">
          <p14:sldIdLst>
            <p14:sldId id="338"/>
          </p14:sldIdLst>
        </p14:section>
        <p14:section name="مقطع افتراضي" id="{58B24F6C-C6DE-4BC3-9E69-6C5ADB6414EC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2"/>
            <p14:sldId id="263"/>
            <p14:sldId id="267"/>
            <p14:sldId id="275"/>
            <p14:sldId id="272"/>
            <p14:sldId id="274"/>
            <p14:sldId id="273"/>
            <p14:sldId id="270"/>
            <p14:sldId id="271"/>
            <p14:sldId id="266"/>
            <p14:sldId id="269"/>
            <p14:sldId id="279"/>
            <p14:sldId id="281"/>
            <p14:sldId id="280"/>
            <p14:sldId id="265"/>
            <p14:sldId id="278"/>
            <p14:sldId id="277"/>
            <p14:sldId id="276"/>
            <p14:sldId id="285"/>
            <p14:sldId id="287"/>
            <p14:sldId id="286"/>
            <p14:sldId id="284"/>
            <p14:sldId id="283"/>
            <p14:sldId id="282"/>
            <p14:sldId id="268"/>
          </p14:sldIdLst>
        </p14:section>
        <p14:section name="مقطع بدون عنوان" id="{BF1EFE7A-CE71-4FE8-A3C7-72E7C06F8062}">
          <p14:sldIdLst>
            <p14:sldId id="288"/>
            <p14:sldId id="297"/>
            <p14:sldId id="289"/>
            <p14:sldId id="296"/>
            <p14:sldId id="294"/>
            <p14:sldId id="295"/>
            <p14:sldId id="293"/>
            <p14:sldId id="292"/>
            <p14:sldId id="306"/>
            <p14:sldId id="298"/>
            <p14:sldId id="304"/>
            <p14:sldId id="299"/>
            <p14:sldId id="305"/>
            <p14:sldId id="301"/>
            <p14:sldId id="303"/>
            <p14:sldId id="302"/>
            <p14:sldId id="300"/>
            <p14:sldId id="290"/>
            <p14:sldId id="291"/>
            <p14:sldId id="307"/>
            <p14:sldId id="308"/>
            <p14:sldId id="320"/>
            <p14:sldId id="321"/>
            <p14:sldId id="310"/>
            <p14:sldId id="319"/>
            <p14:sldId id="317"/>
            <p14:sldId id="318"/>
            <p14:sldId id="316"/>
            <p14:sldId id="322"/>
            <p14:sldId id="324"/>
            <p14:sldId id="326"/>
            <p14:sldId id="325"/>
            <p14:sldId id="323"/>
            <p14:sldId id="314"/>
            <p14:sldId id="315"/>
            <p14:sldId id="311"/>
            <p14:sldId id="313"/>
            <p14:sldId id="312"/>
            <p14:sldId id="309"/>
            <p14:sldId id="327"/>
            <p14:sldId id="334"/>
            <p14:sldId id="336"/>
            <p14:sldId id="335"/>
            <p14:sldId id="331"/>
            <p14:sldId id="332"/>
            <p14:sldId id="328"/>
            <p14:sldId id="329"/>
            <p14:sldId id="340"/>
            <p14:sldId id="355"/>
            <p14:sldId id="356"/>
            <p14:sldId id="342"/>
          </p14:sldIdLst>
        </p14:section>
        <p14:section name="مقطع بدون عنوان" id="{E4A6111F-911B-49F8-869F-EEFD02805E18}">
          <p14:sldIdLst>
            <p14:sldId id="353"/>
            <p14:sldId id="350"/>
            <p14:sldId id="352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ar-SA" smtClean="0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154954" y="706968"/>
            <a:ext cx="8761413" cy="1071032"/>
          </a:xfrm>
        </p:spPr>
        <p:txBody>
          <a:bodyPr/>
          <a:lstStyle/>
          <a:p>
            <a:r>
              <a:rPr lang="en-US" dirty="0" smtClean="0"/>
              <a:t>DR/Ibrahim </a:t>
            </a:r>
            <a:r>
              <a:rPr lang="en-US" dirty="0" err="1" smtClean="0"/>
              <a:t>elawdy</a:t>
            </a:r>
            <a:r>
              <a:rPr lang="ar-EG" dirty="0" smtClean="0"/>
              <a:t/>
            </a:r>
            <a:br>
              <a:rPr lang="ar-EG" dirty="0" smtClean="0"/>
            </a:br>
            <a:r>
              <a:rPr lang="en-US" dirty="0" err="1" smtClean="0"/>
              <a:t>Task:pathways&amp;network</a:t>
            </a:r>
            <a:endParaRPr lang="ar-EG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Names:</a:t>
            </a:r>
            <a:r>
              <a:rPr lang="ar-EG" sz="4000" dirty="0" smtClean="0"/>
              <a:t> </a:t>
            </a:r>
            <a:r>
              <a:rPr lang="en-US" sz="4000" dirty="0" smtClean="0"/>
              <a:t>Team</a:t>
            </a:r>
          </a:p>
          <a:p>
            <a:pPr marL="0" indent="0">
              <a:buNone/>
            </a:pPr>
            <a:r>
              <a:rPr lang="ar-EG" sz="2000" dirty="0" smtClean="0"/>
              <a:t>مروة محمد السيد</a:t>
            </a:r>
          </a:p>
          <a:p>
            <a:pPr marL="0" indent="0">
              <a:buNone/>
            </a:pPr>
            <a:r>
              <a:rPr lang="ar-EG" sz="2000" dirty="0" smtClean="0"/>
              <a:t>مريم مجدي حلمي</a:t>
            </a:r>
          </a:p>
          <a:p>
            <a:pPr marL="0" indent="0">
              <a:buNone/>
            </a:pPr>
            <a:r>
              <a:rPr lang="ar-EG" sz="2000" dirty="0" smtClean="0"/>
              <a:t>كارمينا شهدي لويس</a:t>
            </a:r>
          </a:p>
          <a:p>
            <a:pPr marL="0" indent="0">
              <a:buNone/>
            </a:pPr>
            <a:r>
              <a:rPr lang="ar-EG" sz="2000" dirty="0" smtClean="0"/>
              <a:t>يارا عوني إسماعيل</a:t>
            </a:r>
          </a:p>
          <a:p>
            <a:pPr marL="0" indent="0">
              <a:buNone/>
            </a:pPr>
            <a:r>
              <a:rPr lang="ar-EG" sz="2000" dirty="0" smtClean="0"/>
              <a:t>اروي احمد فكري</a:t>
            </a:r>
          </a:p>
          <a:p>
            <a:pPr marL="0" indent="0">
              <a:buNone/>
            </a:pPr>
            <a:r>
              <a:rPr lang="ar-EG" sz="2000" dirty="0" smtClean="0"/>
              <a:t>ميرا عادل مكاري</a:t>
            </a:r>
            <a:endParaRPr lang="ar-EG" sz="2000" dirty="0"/>
          </a:p>
        </p:txBody>
      </p:sp>
    </p:spTree>
    <p:extLst>
      <p:ext uri="{BB962C8B-B14F-4D97-AF65-F5344CB8AC3E}">
        <p14:creationId xmlns:p14="http://schemas.microsoft.com/office/powerpoint/2010/main" val="1849334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94" y="2628900"/>
            <a:ext cx="6935125" cy="3416300"/>
          </a:xfrm>
        </p:spPr>
      </p:pic>
    </p:spTree>
    <p:extLst>
      <p:ext uri="{BB962C8B-B14F-4D97-AF65-F5344CB8AC3E}">
        <p14:creationId xmlns:p14="http://schemas.microsoft.com/office/powerpoint/2010/main" val="24613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08" y="2603500"/>
            <a:ext cx="6719897" cy="3416300"/>
          </a:xfrm>
        </p:spPr>
      </p:pic>
    </p:spTree>
    <p:extLst>
      <p:ext uri="{BB962C8B-B14F-4D97-AF65-F5344CB8AC3E}">
        <p14:creationId xmlns:p14="http://schemas.microsoft.com/office/powerpoint/2010/main" val="246172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4" y="2603500"/>
            <a:ext cx="6631844" cy="3416300"/>
          </a:xfrm>
        </p:spPr>
      </p:pic>
    </p:spTree>
    <p:extLst>
      <p:ext uri="{BB962C8B-B14F-4D97-AF65-F5344CB8AC3E}">
        <p14:creationId xmlns:p14="http://schemas.microsoft.com/office/powerpoint/2010/main" val="61903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34" y="2603500"/>
            <a:ext cx="6631844" cy="3416300"/>
          </a:xfrm>
        </p:spPr>
      </p:pic>
    </p:spTree>
    <p:extLst>
      <p:ext uri="{BB962C8B-B14F-4D97-AF65-F5344CB8AC3E}">
        <p14:creationId xmlns:p14="http://schemas.microsoft.com/office/powerpoint/2010/main" val="968119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89" y="2603500"/>
            <a:ext cx="6605535" cy="3416300"/>
          </a:xfrm>
        </p:spPr>
      </p:pic>
    </p:spTree>
    <p:extLst>
      <p:ext uri="{BB962C8B-B14F-4D97-AF65-F5344CB8AC3E}">
        <p14:creationId xmlns:p14="http://schemas.microsoft.com/office/powerpoint/2010/main" val="1924657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89" y="2603500"/>
            <a:ext cx="6605535" cy="3416300"/>
          </a:xfrm>
        </p:spPr>
      </p:pic>
    </p:spTree>
    <p:extLst>
      <p:ext uri="{BB962C8B-B14F-4D97-AF65-F5344CB8AC3E}">
        <p14:creationId xmlns:p14="http://schemas.microsoft.com/office/powerpoint/2010/main" val="383305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94" y="2603500"/>
            <a:ext cx="6611524" cy="3416300"/>
          </a:xfrm>
        </p:spPr>
      </p:pic>
    </p:spTree>
    <p:extLst>
      <p:ext uri="{BB962C8B-B14F-4D97-AF65-F5344CB8AC3E}">
        <p14:creationId xmlns:p14="http://schemas.microsoft.com/office/powerpoint/2010/main" val="7604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78" y="2603500"/>
            <a:ext cx="6581957" cy="3416300"/>
          </a:xfrm>
        </p:spPr>
      </p:pic>
    </p:spTree>
    <p:extLst>
      <p:ext uri="{BB962C8B-B14F-4D97-AF65-F5344CB8AC3E}">
        <p14:creationId xmlns:p14="http://schemas.microsoft.com/office/powerpoint/2010/main" val="957065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03" y="2603500"/>
            <a:ext cx="6635106" cy="3416300"/>
          </a:xfrm>
        </p:spPr>
      </p:pic>
    </p:spTree>
    <p:extLst>
      <p:ext uri="{BB962C8B-B14F-4D97-AF65-F5344CB8AC3E}">
        <p14:creationId xmlns:p14="http://schemas.microsoft.com/office/powerpoint/2010/main" val="35490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71" y="2603500"/>
            <a:ext cx="6638570" cy="3416300"/>
          </a:xfrm>
        </p:spPr>
      </p:pic>
    </p:spTree>
    <p:extLst>
      <p:ext uri="{BB962C8B-B14F-4D97-AF65-F5344CB8AC3E}">
        <p14:creationId xmlns:p14="http://schemas.microsoft.com/office/powerpoint/2010/main" val="261075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Homo Sapiens</a:t>
            </a:r>
            <a:endParaRPr lang="ar-EG" sz="8800" dirty="0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1-yeast</a:t>
            </a:r>
          </a:p>
          <a:p>
            <a:r>
              <a:rPr lang="en-US" dirty="0" smtClean="0"/>
              <a:t>2-human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58848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60" y="2603500"/>
            <a:ext cx="6648592" cy="3416300"/>
          </a:xfrm>
        </p:spPr>
      </p:pic>
    </p:spTree>
    <p:extLst>
      <p:ext uri="{BB962C8B-B14F-4D97-AF65-F5344CB8AC3E}">
        <p14:creationId xmlns:p14="http://schemas.microsoft.com/office/powerpoint/2010/main" val="73342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11" y="2603500"/>
            <a:ext cx="6539091" cy="3416300"/>
          </a:xfrm>
        </p:spPr>
      </p:pic>
    </p:spTree>
    <p:extLst>
      <p:ext uri="{BB962C8B-B14F-4D97-AF65-F5344CB8AC3E}">
        <p14:creationId xmlns:p14="http://schemas.microsoft.com/office/powerpoint/2010/main" val="321401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35" y="2603500"/>
            <a:ext cx="6641842" cy="3416300"/>
          </a:xfrm>
        </p:spPr>
      </p:pic>
    </p:spTree>
    <p:extLst>
      <p:ext uri="{BB962C8B-B14F-4D97-AF65-F5344CB8AC3E}">
        <p14:creationId xmlns:p14="http://schemas.microsoft.com/office/powerpoint/2010/main" val="887462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18" y="2603500"/>
            <a:ext cx="6539677" cy="3416300"/>
          </a:xfrm>
        </p:spPr>
      </p:pic>
    </p:spTree>
    <p:extLst>
      <p:ext uri="{BB962C8B-B14F-4D97-AF65-F5344CB8AC3E}">
        <p14:creationId xmlns:p14="http://schemas.microsoft.com/office/powerpoint/2010/main" val="3971684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67" y="2603500"/>
            <a:ext cx="6578778" cy="3416300"/>
          </a:xfrm>
        </p:spPr>
      </p:pic>
    </p:spTree>
    <p:extLst>
      <p:ext uri="{BB962C8B-B14F-4D97-AF65-F5344CB8AC3E}">
        <p14:creationId xmlns:p14="http://schemas.microsoft.com/office/powerpoint/2010/main" val="1250056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223" y="2603500"/>
            <a:ext cx="6723867" cy="3416300"/>
          </a:xfrm>
        </p:spPr>
      </p:pic>
    </p:spTree>
    <p:extLst>
      <p:ext uri="{BB962C8B-B14F-4D97-AF65-F5344CB8AC3E}">
        <p14:creationId xmlns:p14="http://schemas.microsoft.com/office/powerpoint/2010/main" val="1615893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32" y="2603500"/>
            <a:ext cx="6547048" cy="3416300"/>
          </a:xfrm>
        </p:spPr>
      </p:pic>
    </p:spTree>
    <p:extLst>
      <p:ext uri="{BB962C8B-B14F-4D97-AF65-F5344CB8AC3E}">
        <p14:creationId xmlns:p14="http://schemas.microsoft.com/office/powerpoint/2010/main" val="1334723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311" y="2603500"/>
            <a:ext cx="6567690" cy="3416300"/>
          </a:xfrm>
        </p:spPr>
      </p:pic>
    </p:spTree>
    <p:extLst>
      <p:ext uri="{BB962C8B-B14F-4D97-AF65-F5344CB8AC3E}">
        <p14:creationId xmlns:p14="http://schemas.microsoft.com/office/powerpoint/2010/main" val="43964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51" y="2603500"/>
            <a:ext cx="6578011" cy="3416300"/>
          </a:xfrm>
        </p:spPr>
      </p:pic>
    </p:spTree>
    <p:extLst>
      <p:ext uri="{BB962C8B-B14F-4D97-AF65-F5344CB8AC3E}">
        <p14:creationId xmlns:p14="http://schemas.microsoft.com/office/powerpoint/2010/main" val="2279898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42" y="2603500"/>
            <a:ext cx="6642228" cy="3416300"/>
          </a:xfrm>
        </p:spPr>
      </p:pic>
    </p:spTree>
    <p:extLst>
      <p:ext uri="{BB962C8B-B14F-4D97-AF65-F5344CB8AC3E}">
        <p14:creationId xmlns:p14="http://schemas.microsoft.com/office/powerpoint/2010/main" val="22926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Yeast</a:t>
            </a:r>
            <a:endParaRPr lang="ar-EG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46" y="2603500"/>
            <a:ext cx="6703221" cy="3416300"/>
          </a:xfrm>
        </p:spPr>
      </p:pic>
    </p:spTree>
    <p:extLst>
      <p:ext uri="{BB962C8B-B14F-4D97-AF65-F5344CB8AC3E}">
        <p14:creationId xmlns:p14="http://schemas.microsoft.com/office/powerpoint/2010/main" val="2700883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19" y="2603500"/>
            <a:ext cx="6558474" cy="3416300"/>
          </a:xfrm>
        </p:spPr>
      </p:pic>
    </p:spTree>
    <p:extLst>
      <p:ext uri="{BB962C8B-B14F-4D97-AF65-F5344CB8AC3E}">
        <p14:creationId xmlns:p14="http://schemas.microsoft.com/office/powerpoint/2010/main" val="3854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24" y="2603500"/>
            <a:ext cx="7904265" cy="3416300"/>
          </a:xfrm>
        </p:spPr>
      </p:pic>
    </p:spTree>
    <p:extLst>
      <p:ext uri="{BB962C8B-B14F-4D97-AF65-F5344CB8AC3E}">
        <p14:creationId xmlns:p14="http://schemas.microsoft.com/office/powerpoint/2010/main" val="3624481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222500"/>
            <a:ext cx="10591800" cy="3873500"/>
          </a:xfrm>
        </p:spPr>
      </p:pic>
    </p:spTree>
    <p:extLst>
      <p:ext uri="{BB962C8B-B14F-4D97-AF65-F5344CB8AC3E}">
        <p14:creationId xmlns:p14="http://schemas.microsoft.com/office/powerpoint/2010/main" val="411911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082800"/>
            <a:ext cx="8662146" cy="4610100"/>
          </a:xfrm>
        </p:spPr>
      </p:pic>
    </p:spTree>
    <p:extLst>
      <p:ext uri="{BB962C8B-B14F-4D97-AF65-F5344CB8AC3E}">
        <p14:creationId xmlns:p14="http://schemas.microsoft.com/office/powerpoint/2010/main" val="4176670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761413" cy="1549400"/>
          </a:xfrm>
        </p:spPr>
        <p:txBody>
          <a:bodyPr/>
          <a:lstStyle/>
          <a:p>
            <a:r>
              <a:rPr lang="en-US" sz="2000" dirty="0" smtClean="0"/>
              <a:t>JUPYTER:YEAST</a:t>
            </a:r>
            <a:br>
              <a:rPr lang="en-US" sz="2000" dirty="0" smtClean="0"/>
            </a:br>
            <a:endParaRPr lang="ar-EG" sz="2000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45" y="2603500"/>
            <a:ext cx="6702422" cy="3416300"/>
          </a:xfrm>
        </p:spPr>
      </p:pic>
    </p:spTree>
    <p:extLst>
      <p:ext uri="{BB962C8B-B14F-4D97-AF65-F5344CB8AC3E}">
        <p14:creationId xmlns:p14="http://schemas.microsoft.com/office/powerpoint/2010/main" val="1285957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14" y="2603500"/>
            <a:ext cx="6685285" cy="3416300"/>
          </a:xfrm>
        </p:spPr>
      </p:pic>
    </p:spTree>
    <p:extLst>
      <p:ext uri="{BB962C8B-B14F-4D97-AF65-F5344CB8AC3E}">
        <p14:creationId xmlns:p14="http://schemas.microsoft.com/office/powerpoint/2010/main" val="2032397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28" y="2603500"/>
            <a:ext cx="6994057" cy="3416300"/>
          </a:xfrm>
        </p:spPr>
      </p:pic>
    </p:spTree>
    <p:extLst>
      <p:ext uri="{BB962C8B-B14F-4D97-AF65-F5344CB8AC3E}">
        <p14:creationId xmlns:p14="http://schemas.microsoft.com/office/powerpoint/2010/main" val="1142973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47" y="2603500"/>
            <a:ext cx="7023619" cy="3416300"/>
          </a:xfrm>
        </p:spPr>
      </p:pic>
    </p:spTree>
    <p:extLst>
      <p:ext uri="{BB962C8B-B14F-4D97-AF65-F5344CB8AC3E}">
        <p14:creationId xmlns:p14="http://schemas.microsoft.com/office/powerpoint/2010/main" val="2080850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18" y="2603500"/>
            <a:ext cx="6964276" cy="3416300"/>
          </a:xfrm>
        </p:spPr>
      </p:pic>
    </p:spTree>
    <p:extLst>
      <p:ext uri="{BB962C8B-B14F-4D97-AF65-F5344CB8AC3E}">
        <p14:creationId xmlns:p14="http://schemas.microsoft.com/office/powerpoint/2010/main" val="729369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06" y="2603500"/>
            <a:ext cx="6634301" cy="3416300"/>
          </a:xfrm>
        </p:spPr>
      </p:pic>
    </p:spTree>
    <p:extLst>
      <p:ext uri="{BB962C8B-B14F-4D97-AF65-F5344CB8AC3E}">
        <p14:creationId xmlns:p14="http://schemas.microsoft.com/office/powerpoint/2010/main" val="84923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803796"/>
            <a:ext cx="8824913" cy="3015707"/>
          </a:xfrm>
        </p:spPr>
      </p:pic>
    </p:spTree>
    <p:extLst>
      <p:ext uri="{BB962C8B-B14F-4D97-AF65-F5344CB8AC3E}">
        <p14:creationId xmlns:p14="http://schemas.microsoft.com/office/powerpoint/2010/main" val="2197774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JUPYTER:HUMAN</a:t>
            </a:r>
            <a:endParaRPr lang="ar-EG" dirty="0"/>
          </a:p>
        </p:txBody>
      </p:sp>
      <p:pic>
        <p:nvPicPr>
          <p:cNvPr id="7" name="عنصر نائب للمحتوى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50" y="2603500"/>
            <a:ext cx="6720013" cy="3416300"/>
          </a:xfrm>
        </p:spPr>
      </p:pic>
    </p:spTree>
    <p:extLst>
      <p:ext uri="{BB962C8B-B14F-4D97-AF65-F5344CB8AC3E}">
        <p14:creationId xmlns:p14="http://schemas.microsoft.com/office/powerpoint/2010/main" val="3375775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78" y="2603500"/>
            <a:ext cx="6664756" cy="3416300"/>
          </a:xfrm>
        </p:spPr>
      </p:pic>
    </p:spTree>
    <p:extLst>
      <p:ext uri="{BB962C8B-B14F-4D97-AF65-F5344CB8AC3E}">
        <p14:creationId xmlns:p14="http://schemas.microsoft.com/office/powerpoint/2010/main" val="2825366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05" y="2603500"/>
            <a:ext cx="6967502" cy="3416300"/>
          </a:xfrm>
        </p:spPr>
      </p:pic>
    </p:spTree>
    <p:extLst>
      <p:ext uri="{BB962C8B-B14F-4D97-AF65-F5344CB8AC3E}">
        <p14:creationId xmlns:p14="http://schemas.microsoft.com/office/powerpoint/2010/main" val="170333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02" y="2603500"/>
            <a:ext cx="6978908" cy="3416300"/>
          </a:xfrm>
        </p:spPr>
      </p:pic>
    </p:spTree>
    <p:extLst>
      <p:ext uri="{BB962C8B-B14F-4D97-AF65-F5344CB8AC3E}">
        <p14:creationId xmlns:p14="http://schemas.microsoft.com/office/powerpoint/2010/main" val="1541958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05" y="2603500"/>
            <a:ext cx="6634503" cy="3416300"/>
          </a:xfrm>
        </p:spPr>
      </p:pic>
    </p:spTree>
    <p:extLst>
      <p:ext uri="{BB962C8B-B14F-4D97-AF65-F5344CB8AC3E}">
        <p14:creationId xmlns:p14="http://schemas.microsoft.com/office/powerpoint/2010/main" val="2750127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64" y="2603500"/>
            <a:ext cx="6709584" cy="3416300"/>
          </a:xfrm>
        </p:spPr>
      </p:pic>
    </p:spTree>
    <p:extLst>
      <p:ext uri="{BB962C8B-B14F-4D97-AF65-F5344CB8AC3E}">
        <p14:creationId xmlns:p14="http://schemas.microsoft.com/office/powerpoint/2010/main" val="2223782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JUPYTER:E-COLI</a:t>
            </a:r>
            <a:endParaRPr lang="ar-EG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07" y="2603500"/>
            <a:ext cx="6854499" cy="3416300"/>
          </a:xfrm>
        </p:spPr>
      </p:pic>
    </p:spTree>
    <p:extLst>
      <p:ext uri="{BB962C8B-B14F-4D97-AF65-F5344CB8AC3E}">
        <p14:creationId xmlns:p14="http://schemas.microsoft.com/office/powerpoint/2010/main" val="3001097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19" y="2603500"/>
            <a:ext cx="7000674" cy="3416300"/>
          </a:xfrm>
        </p:spPr>
      </p:pic>
    </p:spTree>
    <p:extLst>
      <p:ext uri="{BB962C8B-B14F-4D97-AF65-F5344CB8AC3E}">
        <p14:creationId xmlns:p14="http://schemas.microsoft.com/office/powerpoint/2010/main" val="212292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37" y="2603500"/>
            <a:ext cx="6934038" cy="3416300"/>
          </a:xfrm>
        </p:spPr>
      </p:pic>
    </p:spTree>
    <p:extLst>
      <p:ext uri="{BB962C8B-B14F-4D97-AF65-F5344CB8AC3E}">
        <p14:creationId xmlns:p14="http://schemas.microsoft.com/office/powerpoint/2010/main" val="1989487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50" y="2603500"/>
            <a:ext cx="6664412" cy="3416300"/>
          </a:xfrm>
        </p:spPr>
      </p:pic>
    </p:spTree>
    <p:extLst>
      <p:ext uri="{BB962C8B-B14F-4D97-AF65-F5344CB8AC3E}">
        <p14:creationId xmlns:p14="http://schemas.microsoft.com/office/powerpoint/2010/main" val="284157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6" name="عنصر نائب للمحتوى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674732"/>
            <a:ext cx="8824913" cy="3273835"/>
          </a:xfrm>
        </p:spPr>
      </p:pic>
    </p:spTree>
    <p:extLst>
      <p:ext uri="{BB962C8B-B14F-4D97-AF65-F5344CB8AC3E}">
        <p14:creationId xmlns:p14="http://schemas.microsoft.com/office/powerpoint/2010/main" val="1304116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47" y="2603500"/>
            <a:ext cx="6960619" cy="3416300"/>
          </a:xfrm>
        </p:spPr>
      </p:pic>
    </p:spTree>
    <p:extLst>
      <p:ext uri="{BB962C8B-B14F-4D97-AF65-F5344CB8AC3E}">
        <p14:creationId xmlns:p14="http://schemas.microsoft.com/office/powerpoint/2010/main" val="2887353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324100"/>
            <a:ext cx="10134599" cy="4432300"/>
          </a:xfrm>
        </p:spPr>
      </p:pic>
    </p:spTree>
    <p:extLst>
      <p:ext uri="{BB962C8B-B14F-4D97-AF65-F5344CB8AC3E}">
        <p14:creationId xmlns:p14="http://schemas.microsoft.com/office/powerpoint/2010/main" val="1796397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pathway</a:t>
            </a:r>
            <a:endParaRPr lang="ar-EG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29" y="2603500"/>
            <a:ext cx="8459054" cy="3416300"/>
          </a:xfrm>
        </p:spPr>
      </p:pic>
    </p:spTree>
    <p:extLst>
      <p:ext uri="{BB962C8B-B14F-4D97-AF65-F5344CB8AC3E}">
        <p14:creationId xmlns:p14="http://schemas.microsoft.com/office/powerpoint/2010/main" val="3665683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57" y="2603500"/>
            <a:ext cx="7571799" cy="3416300"/>
          </a:xfrm>
        </p:spPr>
      </p:pic>
    </p:spTree>
    <p:extLst>
      <p:ext uri="{BB962C8B-B14F-4D97-AF65-F5344CB8AC3E}">
        <p14:creationId xmlns:p14="http://schemas.microsoft.com/office/powerpoint/2010/main" val="1727675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2" y="2260600"/>
            <a:ext cx="7941096" cy="4102100"/>
          </a:xfrm>
        </p:spPr>
      </p:pic>
    </p:spTree>
    <p:extLst>
      <p:ext uri="{BB962C8B-B14F-4D97-AF65-F5344CB8AC3E}">
        <p14:creationId xmlns:p14="http://schemas.microsoft.com/office/powerpoint/2010/main" val="3853723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24" y="2603500"/>
            <a:ext cx="7541265" cy="3416300"/>
          </a:xfrm>
        </p:spPr>
      </p:pic>
    </p:spTree>
    <p:extLst>
      <p:ext uri="{BB962C8B-B14F-4D97-AF65-F5344CB8AC3E}">
        <p14:creationId xmlns:p14="http://schemas.microsoft.com/office/powerpoint/2010/main" val="652992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313" y="2603500"/>
            <a:ext cx="7563687" cy="3416300"/>
          </a:xfrm>
        </p:spPr>
      </p:pic>
    </p:spTree>
    <p:extLst>
      <p:ext uri="{BB962C8B-B14F-4D97-AF65-F5344CB8AC3E}">
        <p14:creationId xmlns:p14="http://schemas.microsoft.com/office/powerpoint/2010/main" val="3276870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95" y="2603500"/>
            <a:ext cx="7764923" cy="3416300"/>
          </a:xfrm>
        </p:spPr>
      </p:pic>
    </p:spTree>
    <p:extLst>
      <p:ext uri="{BB962C8B-B14F-4D97-AF65-F5344CB8AC3E}">
        <p14:creationId xmlns:p14="http://schemas.microsoft.com/office/powerpoint/2010/main" val="887171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18" y="2603500"/>
            <a:ext cx="6692477" cy="3416300"/>
          </a:xfrm>
        </p:spPr>
      </p:pic>
    </p:spTree>
    <p:extLst>
      <p:ext uri="{BB962C8B-B14F-4D97-AF65-F5344CB8AC3E}">
        <p14:creationId xmlns:p14="http://schemas.microsoft.com/office/powerpoint/2010/main" val="3812007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64" y="2603500"/>
            <a:ext cx="7785985" cy="3416300"/>
          </a:xfrm>
        </p:spPr>
      </p:pic>
    </p:spTree>
    <p:extLst>
      <p:ext uri="{BB962C8B-B14F-4D97-AF65-F5344CB8AC3E}">
        <p14:creationId xmlns:p14="http://schemas.microsoft.com/office/powerpoint/2010/main" val="306615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671387"/>
            <a:ext cx="8824913" cy="3280526"/>
          </a:xfrm>
        </p:spPr>
      </p:pic>
    </p:spTree>
    <p:extLst>
      <p:ext uri="{BB962C8B-B14F-4D97-AF65-F5344CB8AC3E}">
        <p14:creationId xmlns:p14="http://schemas.microsoft.com/office/powerpoint/2010/main" val="3188311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66" y="2603500"/>
            <a:ext cx="8034380" cy="3416300"/>
          </a:xfrm>
        </p:spPr>
      </p:pic>
    </p:spTree>
    <p:extLst>
      <p:ext uri="{BB962C8B-B14F-4D97-AF65-F5344CB8AC3E}">
        <p14:creationId xmlns:p14="http://schemas.microsoft.com/office/powerpoint/2010/main" val="2917173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32" y="2603500"/>
            <a:ext cx="7997849" cy="3416300"/>
          </a:xfrm>
        </p:spPr>
      </p:pic>
    </p:spTree>
    <p:extLst>
      <p:ext uri="{BB962C8B-B14F-4D97-AF65-F5344CB8AC3E}">
        <p14:creationId xmlns:p14="http://schemas.microsoft.com/office/powerpoint/2010/main" val="1959088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76" y="2603500"/>
            <a:ext cx="8037961" cy="3416300"/>
          </a:xfrm>
        </p:spPr>
      </p:pic>
    </p:spTree>
    <p:extLst>
      <p:ext uri="{BB962C8B-B14F-4D97-AF65-F5344CB8AC3E}">
        <p14:creationId xmlns:p14="http://schemas.microsoft.com/office/powerpoint/2010/main" val="832202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70" y="2603500"/>
            <a:ext cx="7658372" cy="3416300"/>
          </a:xfrm>
        </p:spPr>
      </p:pic>
    </p:spTree>
    <p:extLst>
      <p:ext uri="{BB962C8B-B14F-4D97-AF65-F5344CB8AC3E}">
        <p14:creationId xmlns:p14="http://schemas.microsoft.com/office/powerpoint/2010/main" val="2125258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97" y="2603500"/>
            <a:ext cx="7701718" cy="3416300"/>
          </a:xfrm>
        </p:spPr>
      </p:pic>
    </p:spTree>
    <p:extLst>
      <p:ext uri="{BB962C8B-B14F-4D97-AF65-F5344CB8AC3E}">
        <p14:creationId xmlns:p14="http://schemas.microsoft.com/office/powerpoint/2010/main" val="44996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64" y="2603500"/>
            <a:ext cx="7659984" cy="3416300"/>
          </a:xfrm>
        </p:spPr>
      </p:pic>
    </p:spTree>
    <p:extLst>
      <p:ext uri="{BB962C8B-B14F-4D97-AF65-F5344CB8AC3E}">
        <p14:creationId xmlns:p14="http://schemas.microsoft.com/office/powerpoint/2010/main" val="20520990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29" y="2603500"/>
            <a:ext cx="7869454" cy="3416300"/>
          </a:xfrm>
        </p:spPr>
      </p:pic>
    </p:spTree>
    <p:extLst>
      <p:ext uri="{BB962C8B-B14F-4D97-AF65-F5344CB8AC3E}">
        <p14:creationId xmlns:p14="http://schemas.microsoft.com/office/powerpoint/2010/main" val="14938042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23" y="2603500"/>
            <a:ext cx="7494466" cy="3416300"/>
          </a:xfrm>
        </p:spPr>
      </p:pic>
    </p:spTree>
    <p:extLst>
      <p:ext uri="{BB962C8B-B14F-4D97-AF65-F5344CB8AC3E}">
        <p14:creationId xmlns:p14="http://schemas.microsoft.com/office/powerpoint/2010/main" val="2642132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92" y="2603500"/>
            <a:ext cx="7640329" cy="3416300"/>
          </a:xfrm>
        </p:spPr>
      </p:pic>
    </p:spTree>
    <p:extLst>
      <p:ext uri="{BB962C8B-B14F-4D97-AF65-F5344CB8AC3E}">
        <p14:creationId xmlns:p14="http://schemas.microsoft.com/office/powerpoint/2010/main" val="1263384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12" y="2603500"/>
            <a:ext cx="7572689" cy="3416300"/>
          </a:xfrm>
        </p:spPr>
      </p:pic>
    </p:spTree>
    <p:extLst>
      <p:ext uri="{BB962C8B-B14F-4D97-AF65-F5344CB8AC3E}">
        <p14:creationId xmlns:p14="http://schemas.microsoft.com/office/powerpoint/2010/main" val="395131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30353"/>
            <a:ext cx="8824913" cy="3137194"/>
          </a:xfrm>
        </p:spPr>
      </p:pic>
    </p:spTree>
    <p:extLst>
      <p:ext uri="{BB962C8B-B14F-4D97-AF65-F5344CB8AC3E}">
        <p14:creationId xmlns:p14="http://schemas.microsoft.com/office/powerpoint/2010/main" val="31162224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128" y="2603500"/>
            <a:ext cx="7476057" cy="3416300"/>
          </a:xfrm>
        </p:spPr>
      </p:pic>
    </p:spTree>
    <p:extLst>
      <p:ext uri="{BB962C8B-B14F-4D97-AF65-F5344CB8AC3E}">
        <p14:creationId xmlns:p14="http://schemas.microsoft.com/office/powerpoint/2010/main" val="40209869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80" y="2603500"/>
            <a:ext cx="7546553" cy="3416300"/>
          </a:xfrm>
        </p:spPr>
      </p:pic>
    </p:spTree>
    <p:extLst>
      <p:ext uri="{BB962C8B-B14F-4D97-AF65-F5344CB8AC3E}">
        <p14:creationId xmlns:p14="http://schemas.microsoft.com/office/powerpoint/2010/main" val="2417397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80" y="2603500"/>
            <a:ext cx="7546553" cy="3416300"/>
          </a:xfrm>
        </p:spPr>
      </p:pic>
    </p:spTree>
    <p:extLst>
      <p:ext uri="{BB962C8B-B14F-4D97-AF65-F5344CB8AC3E}">
        <p14:creationId xmlns:p14="http://schemas.microsoft.com/office/powerpoint/2010/main" val="552182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31" y="2603500"/>
            <a:ext cx="7556450" cy="3416300"/>
          </a:xfrm>
        </p:spPr>
      </p:pic>
    </p:spTree>
    <p:extLst>
      <p:ext uri="{BB962C8B-B14F-4D97-AF65-F5344CB8AC3E}">
        <p14:creationId xmlns:p14="http://schemas.microsoft.com/office/powerpoint/2010/main" val="2780900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85" y="2603500"/>
            <a:ext cx="7905542" cy="3416300"/>
          </a:xfrm>
        </p:spPr>
      </p:pic>
    </p:spTree>
    <p:extLst>
      <p:ext uri="{BB962C8B-B14F-4D97-AF65-F5344CB8AC3E}">
        <p14:creationId xmlns:p14="http://schemas.microsoft.com/office/powerpoint/2010/main" val="41835770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69" y="2603500"/>
            <a:ext cx="8036375" cy="3416300"/>
          </a:xfrm>
        </p:spPr>
      </p:pic>
    </p:spTree>
    <p:extLst>
      <p:ext uri="{BB962C8B-B14F-4D97-AF65-F5344CB8AC3E}">
        <p14:creationId xmlns:p14="http://schemas.microsoft.com/office/powerpoint/2010/main" val="1050892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03" y="2603500"/>
            <a:ext cx="8124706" cy="3416300"/>
          </a:xfrm>
        </p:spPr>
      </p:pic>
    </p:spTree>
    <p:extLst>
      <p:ext uri="{BB962C8B-B14F-4D97-AF65-F5344CB8AC3E}">
        <p14:creationId xmlns:p14="http://schemas.microsoft.com/office/powerpoint/2010/main" val="651114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ar-EG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65" y="2603500"/>
            <a:ext cx="7903983" cy="3416300"/>
          </a:xfrm>
        </p:spPr>
      </p:pic>
    </p:spTree>
    <p:extLst>
      <p:ext uri="{BB962C8B-B14F-4D97-AF65-F5344CB8AC3E}">
        <p14:creationId xmlns:p14="http://schemas.microsoft.com/office/powerpoint/2010/main" val="42679636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67" y="2603500"/>
            <a:ext cx="7719778" cy="3416300"/>
          </a:xfrm>
        </p:spPr>
      </p:pic>
    </p:spTree>
    <p:extLst>
      <p:ext uri="{BB962C8B-B14F-4D97-AF65-F5344CB8AC3E}">
        <p14:creationId xmlns:p14="http://schemas.microsoft.com/office/powerpoint/2010/main" val="480497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10" y="2603500"/>
            <a:ext cx="6409092" cy="3416300"/>
          </a:xfrm>
        </p:spPr>
      </p:pic>
    </p:spTree>
    <p:extLst>
      <p:ext uri="{BB962C8B-B14F-4D97-AF65-F5344CB8AC3E}">
        <p14:creationId xmlns:p14="http://schemas.microsoft.com/office/powerpoint/2010/main" val="1608986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43053"/>
            <a:ext cx="8824913" cy="3137194"/>
          </a:xfrm>
        </p:spPr>
      </p:pic>
    </p:spTree>
    <p:extLst>
      <p:ext uri="{BB962C8B-B14F-4D97-AF65-F5344CB8AC3E}">
        <p14:creationId xmlns:p14="http://schemas.microsoft.com/office/powerpoint/2010/main" val="37043844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ar-EG" dirty="0"/>
          </a:p>
        </p:txBody>
      </p:sp>
      <p:pic>
        <p:nvPicPr>
          <p:cNvPr id="6" name="عنصر نائب للمحتوى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83" y="2603500"/>
            <a:ext cx="6683188" cy="3416300"/>
          </a:xfrm>
        </p:spPr>
      </p:pic>
    </p:spTree>
    <p:extLst>
      <p:ext uri="{BB962C8B-B14F-4D97-AF65-F5344CB8AC3E}">
        <p14:creationId xmlns:p14="http://schemas.microsoft.com/office/powerpoint/2010/main" val="36118350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26336"/>
            <a:ext cx="8824913" cy="3170627"/>
          </a:xfrm>
        </p:spPr>
      </p:pic>
    </p:spTree>
    <p:extLst>
      <p:ext uri="{BB962C8B-B14F-4D97-AF65-F5344CB8AC3E}">
        <p14:creationId xmlns:p14="http://schemas.microsoft.com/office/powerpoint/2010/main" val="1667100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51" y="2603500"/>
            <a:ext cx="8143410" cy="3416300"/>
          </a:xfrm>
        </p:spPr>
      </p:pic>
    </p:spTree>
    <p:extLst>
      <p:ext uri="{BB962C8B-B14F-4D97-AF65-F5344CB8AC3E}">
        <p14:creationId xmlns:p14="http://schemas.microsoft.com/office/powerpoint/2010/main" val="3171326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12356"/>
            <a:ext cx="8824913" cy="3198588"/>
          </a:xfrm>
        </p:spPr>
      </p:pic>
    </p:spTree>
    <p:extLst>
      <p:ext uri="{BB962C8B-B14F-4D97-AF65-F5344CB8AC3E}">
        <p14:creationId xmlns:p14="http://schemas.microsoft.com/office/powerpoint/2010/main" val="16272164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12356"/>
            <a:ext cx="8824913" cy="3198588"/>
          </a:xfrm>
        </p:spPr>
      </p:pic>
    </p:spTree>
    <p:extLst>
      <p:ext uri="{BB962C8B-B14F-4D97-AF65-F5344CB8AC3E}">
        <p14:creationId xmlns:p14="http://schemas.microsoft.com/office/powerpoint/2010/main" val="312470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75" y="2603500"/>
            <a:ext cx="7362363" cy="3416300"/>
          </a:xfrm>
        </p:spPr>
      </p:pic>
    </p:spTree>
    <p:extLst>
      <p:ext uri="{BB962C8B-B14F-4D97-AF65-F5344CB8AC3E}">
        <p14:creationId xmlns:p14="http://schemas.microsoft.com/office/powerpoint/2010/main" val="229748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58" y="2603500"/>
            <a:ext cx="6562197" cy="3416300"/>
          </a:xfrm>
        </p:spPr>
      </p:pic>
    </p:spTree>
    <p:extLst>
      <p:ext uri="{BB962C8B-B14F-4D97-AF65-F5344CB8AC3E}">
        <p14:creationId xmlns:p14="http://schemas.microsoft.com/office/powerpoint/2010/main" val="6259574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37" y="2603500"/>
            <a:ext cx="7597639" cy="3416300"/>
          </a:xfrm>
        </p:spPr>
      </p:pic>
    </p:spTree>
    <p:extLst>
      <p:ext uri="{BB962C8B-B14F-4D97-AF65-F5344CB8AC3E}">
        <p14:creationId xmlns:p14="http://schemas.microsoft.com/office/powerpoint/2010/main" val="1663410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40" y="2603500"/>
            <a:ext cx="8138832" cy="3416300"/>
          </a:xfrm>
        </p:spPr>
      </p:pic>
    </p:spTree>
    <p:extLst>
      <p:ext uri="{BB962C8B-B14F-4D97-AF65-F5344CB8AC3E}">
        <p14:creationId xmlns:p14="http://schemas.microsoft.com/office/powerpoint/2010/main" val="273796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Human:</a:t>
            </a:r>
            <a:endParaRPr lang="ar-EG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8" y="2603500"/>
            <a:ext cx="6963436" cy="3416300"/>
          </a:xfrm>
        </p:spPr>
      </p:pic>
    </p:spTree>
    <p:extLst>
      <p:ext uri="{BB962C8B-B14F-4D97-AF65-F5344CB8AC3E}">
        <p14:creationId xmlns:p14="http://schemas.microsoft.com/office/powerpoint/2010/main" val="12164794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مجلس إدارة أيون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مجلس إدارة أيون</Template>
  <TotalTime>283</TotalTime>
  <Words>36</Words>
  <Application>Microsoft Office PowerPoint</Application>
  <PresentationFormat>ملء الشاشة</PresentationFormat>
  <Paragraphs>19</Paragraphs>
  <Slides>88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88</vt:i4>
      </vt:variant>
    </vt:vector>
  </HeadingPairs>
  <TitlesOfParts>
    <vt:vector size="93" baseType="lpstr">
      <vt:lpstr>Arial</vt:lpstr>
      <vt:lpstr>Century Gothic</vt:lpstr>
      <vt:lpstr>Times New Roman</vt:lpstr>
      <vt:lpstr>Wingdings 3</vt:lpstr>
      <vt:lpstr>مجلس إدارة أيون</vt:lpstr>
      <vt:lpstr>DR/Ibrahim elawdy Task:pathways&amp;network</vt:lpstr>
      <vt:lpstr>Homo Sapiens</vt:lpstr>
      <vt:lpstr>Yeast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Human: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JUPYTER:YEAST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JUPYTER:HUMAN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JUPYTER:E-COLI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pathway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output</vt:lpstr>
      <vt:lpstr>عرض تقديمي في PowerPoint</vt:lpstr>
      <vt:lpstr>عرض تقديمي في PowerPoint</vt:lpstr>
      <vt:lpstr>Map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Homo Sapiens</dc:title>
  <dc:creator>Yara 18323735</dc:creator>
  <cp:lastModifiedBy>Yara 18323735</cp:lastModifiedBy>
  <cp:revision>13</cp:revision>
  <dcterms:created xsi:type="dcterms:W3CDTF">2022-06-06T16:12:21Z</dcterms:created>
  <dcterms:modified xsi:type="dcterms:W3CDTF">2022-06-07T13:58:14Z</dcterms:modified>
</cp:coreProperties>
</file>